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062" y="-12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83C8DFA-AF7E-D066-2C83-CA2A2555D316}"/>
              </a:ext>
            </a:extLst>
          </p:cNvPr>
          <p:cNvGrpSpPr/>
          <p:nvPr/>
        </p:nvGrpSpPr>
        <p:grpSpPr>
          <a:xfrm>
            <a:off x="328127" y="165100"/>
            <a:ext cx="6900245" cy="10285191"/>
            <a:chOff x="531205" y="0"/>
            <a:chExt cx="6900245" cy="10285191"/>
          </a:xfrm>
        </p:grpSpPr>
        <p:pic>
          <p:nvPicPr>
            <p:cNvPr id="2" name="object 2"/>
            <p:cNvPicPr/>
            <p:nvPr/>
          </p:nvPicPr>
          <p:blipFill rotWithShape="1">
            <a:blip r:embed="rId2" cstate="print"/>
            <a:srcRect l="15583"/>
            <a:stretch/>
          </p:blipFill>
          <p:spPr>
            <a:xfrm>
              <a:off x="1263650" y="0"/>
              <a:ext cx="6167800" cy="10285191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3A6EF18-E98B-0052-DF89-5363E408C6CD}"/>
                </a:ext>
              </a:extLst>
            </p:cNvPr>
            <p:cNvSpPr txBox="1"/>
            <p:nvPr/>
          </p:nvSpPr>
          <p:spPr>
            <a:xfrm rot="16200000">
              <a:off x="-2626609" y="3796727"/>
              <a:ext cx="69028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 dirty="0"/>
                <a:t>RESULTADOS DE LOS POZOS DEL SISTEMA INTERMUNICIPAL DE AGUAS Y SANEAMIENTO DE MONCLOVA Y FRONTERA, COAHUILA</a:t>
              </a:r>
            </a:p>
            <a:p>
              <a:pPr algn="ctr"/>
              <a:r>
                <a:rPr lang="es-MX" sz="1000" dirty="0"/>
                <a:t>2do SEMESTRE 2024</a:t>
              </a:r>
            </a:p>
            <a:p>
              <a:pPr algn="ctr"/>
              <a:r>
                <a:rPr lang="es-MX" sz="1000" dirty="0"/>
                <a:t>TITULAR  DE TRANSPARENCIA: C.P.  ENRIQUE HERNANDEZ PLATA</a:t>
              </a:r>
            </a:p>
          </p:txBody>
        </p:sp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0CFF0CE0-C5EE-5CA5-8FE9-C034354C598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23820" y="8013700"/>
              <a:ext cx="438429" cy="423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31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Lopez</dc:creator>
  <cp:lastModifiedBy>Practicante Contraloria</cp:lastModifiedBy>
  <cp:revision>3</cp:revision>
  <dcterms:created xsi:type="dcterms:W3CDTF">2024-07-03T18:39:55Z</dcterms:created>
  <dcterms:modified xsi:type="dcterms:W3CDTF">2025-01-14T19:05:49Z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SL-M4072FD</vt:lpwstr>
  </property>
  <property fmtid="{D5CDD505-2E9C-101B-9397-08002B2CF9AE}" pid="4" name="LastSaved">
    <vt:filetime>2024-07-03T00:00:00Z</vt:filetime>
  </property>
</Properties>
</file>